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GOKUL PRIYA M</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au61772111026</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5" name="Picture 4" descr="A screenshot of a computer&#10;&#10;Description automatically generated">
            <a:extLst>
              <a:ext uri="{FF2B5EF4-FFF2-40B4-BE49-F238E27FC236}">
                <a16:creationId xmlns:a16="http://schemas.microsoft.com/office/drawing/2014/main" id="{B373014E-90A3-342A-695A-E3612002C0BF}"/>
              </a:ext>
            </a:extLst>
          </p:cNvPr>
          <p:cNvPicPr>
            <a:picLocks noChangeAspect="1"/>
          </p:cNvPicPr>
          <p:nvPr/>
        </p:nvPicPr>
        <p:blipFill>
          <a:blip r:embed="rId3"/>
          <a:stretch>
            <a:fillRect/>
          </a:stretch>
        </p:blipFill>
        <p:spPr>
          <a:xfrm>
            <a:off x="1344905" y="967299"/>
            <a:ext cx="6700608" cy="376603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Detecting Spam Emails G.ipynb - Colab - Google Chrome - 19 April 2024">
            <a:hlinkClick r:id="" action="ppaction://media"/>
            <a:extLst>
              <a:ext uri="{FF2B5EF4-FFF2-40B4-BE49-F238E27FC236}">
                <a16:creationId xmlns:a16="http://schemas.microsoft.com/office/drawing/2014/main" id="{6A2D80E4-2868-35FE-84E9-7C83EF0CE2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2242" y="997528"/>
            <a:ext cx="6739513" cy="3790976"/>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terms/"/>
    <ds:schemaRef ds:uri="c0fa2617-96bd-425d-8578-e93563fe37c5"/>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9162bd5b-4ed9-4da3-b376-05204580ba3f"/>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593</TotalTime>
  <Words>919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Ramar Velusamy</cp:lastModifiedBy>
  <cp:revision>169</cp:revision>
  <dcterms:modified xsi:type="dcterms:W3CDTF">2024-04-19T14:19:05Z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